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7F643-1E64-28C0-B7B4-B628327B4E0B}" v="14" dt="2023-11-17T12:23:28.5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>
        <p:scale>
          <a:sx n="80" d="100"/>
          <a:sy n="80" d="100"/>
        </p:scale>
        <p:origin x="91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Brannighan" userId="S::samantha.brannighan@ssps.org.uk::04f4b94f-0a5b-45f1-90b6-c7812b6ce8c4" providerId="AD" clId="Web-{EFE7F643-1E64-28C0-B7B4-B628327B4E0B}"/>
    <pc:docChg chg="modSld">
      <pc:chgData name="Samantha Brannighan" userId="S::samantha.brannighan@ssps.org.uk::04f4b94f-0a5b-45f1-90b6-c7812b6ce8c4" providerId="AD" clId="Web-{EFE7F643-1E64-28C0-B7B4-B628327B4E0B}" dt="2023-11-17T12:23:28.551" v="8" actId="20577"/>
      <pc:docMkLst>
        <pc:docMk/>
      </pc:docMkLst>
      <pc:sldChg chg="modSp">
        <pc:chgData name="Samantha Brannighan" userId="S::samantha.brannighan@ssps.org.uk::04f4b94f-0a5b-45f1-90b6-c7812b6ce8c4" providerId="AD" clId="Web-{EFE7F643-1E64-28C0-B7B4-B628327B4E0B}" dt="2023-11-17T12:23:28.551" v="8" actId="20577"/>
        <pc:sldMkLst>
          <pc:docMk/>
          <pc:sldMk cId="1376569328" sldId="257"/>
        </pc:sldMkLst>
        <pc:spChg chg="mod">
          <ac:chgData name="Samantha Brannighan" userId="S::samantha.brannighan@ssps.org.uk::04f4b94f-0a5b-45f1-90b6-c7812b6ce8c4" providerId="AD" clId="Web-{EFE7F643-1E64-28C0-B7B4-B628327B4E0B}" dt="2023-11-17T12:23:28.551" v="8" actId="20577"/>
          <ac:spMkLst>
            <pc:docMk/>
            <pc:sldMk cId="1376569328" sldId="257"/>
            <ac:spMk id="16" creationId="{3BA8506F-790A-9443-9E4C-653B0A13BE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384995"/>
          </a:xfrm>
        </p:spPr>
        <p:txBody>
          <a:bodyPr/>
          <a:lstStyle/>
          <a:p>
            <a:r>
              <a:rPr lang="en-US"/>
              <a:t> </a:t>
            </a:r>
            <a:r>
              <a:rPr lang="en-US" dirty="0"/>
              <a:t>A creative challenge</a:t>
            </a:r>
          </a:p>
          <a:p>
            <a:endParaRPr lang="en-US" dirty="0"/>
          </a:p>
          <a:p>
            <a:r>
              <a:rPr lang="en-US" dirty="0"/>
              <a:t> Writing a CV</a:t>
            </a:r>
          </a:p>
          <a:p>
            <a:endParaRPr lang="en-US" dirty="0"/>
          </a:p>
          <a:p>
            <a:r>
              <a:rPr lang="en-US" dirty="0"/>
              <a:t> Preparing for interview</a:t>
            </a:r>
          </a:p>
          <a:p>
            <a:endParaRPr lang="en-US" dirty="0"/>
          </a:p>
          <a:p>
            <a:r>
              <a:rPr lang="en-US" dirty="0"/>
              <a:t> The </a:t>
            </a:r>
            <a:r>
              <a:rPr lang="en-US" dirty="0" err="1"/>
              <a:t>Labour</a:t>
            </a:r>
            <a:r>
              <a:rPr lang="en-US" dirty="0"/>
              <a:t> Market</a:t>
            </a:r>
          </a:p>
          <a:p>
            <a:endParaRPr lang="en-US" dirty="0"/>
          </a:p>
          <a:p>
            <a:r>
              <a:rPr lang="en-US" dirty="0"/>
              <a:t> Enterprise and entrepreneurship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384995"/>
          </a:xfrm>
        </p:spPr>
        <p:txBody>
          <a:bodyPr/>
          <a:lstStyle/>
          <a:p>
            <a:r>
              <a:rPr lang="en-US" dirty="0"/>
              <a:t> Exploring the possibilities</a:t>
            </a:r>
          </a:p>
          <a:p>
            <a:endParaRPr lang="en-US" dirty="0"/>
          </a:p>
          <a:p>
            <a:r>
              <a:rPr lang="en-US" dirty="0"/>
              <a:t> The world of apprenticeships</a:t>
            </a:r>
          </a:p>
          <a:p>
            <a:endParaRPr lang="en-US" dirty="0"/>
          </a:p>
          <a:p>
            <a:r>
              <a:rPr lang="en-US" dirty="0"/>
              <a:t> STEM careers for the future</a:t>
            </a:r>
          </a:p>
          <a:p>
            <a:endParaRPr lang="en-US" dirty="0"/>
          </a:p>
          <a:p>
            <a:r>
              <a:rPr lang="en-US" dirty="0"/>
              <a:t> Researching post 16 options</a:t>
            </a:r>
          </a:p>
          <a:p>
            <a:endParaRPr lang="en-US" dirty="0"/>
          </a:p>
          <a:p>
            <a:r>
              <a:rPr lang="en-US" dirty="0"/>
              <a:t> Making College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692771"/>
          </a:xfrm>
        </p:spPr>
        <p:txBody>
          <a:bodyPr/>
          <a:lstStyle/>
          <a:p>
            <a:r>
              <a:rPr lang="en-US" dirty="0"/>
              <a:t> Understanding different post 16 qualifications</a:t>
            </a:r>
          </a:p>
          <a:p>
            <a:endParaRPr lang="en-US" dirty="0"/>
          </a:p>
          <a:p>
            <a:r>
              <a:rPr lang="en-US" dirty="0"/>
              <a:t> Personal Networks, who can help me</a:t>
            </a:r>
          </a:p>
          <a:p>
            <a:endParaRPr lang="en-US" dirty="0"/>
          </a:p>
          <a:p>
            <a:r>
              <a:rPr lang="en-US" dirty="0"/>
              <a:t> Exploring Industry</a:t>
            </a:r>
          </a:p>
          <a:p>
            <a:endParaRPr lang="en-US" dirty="0"/>
          </a:p>
          <a:p>
            <a:r>
              <a:rPr lang="en-US" dirty="0"/>
              <a:t> What is an entrepreneur</a:t>
            </a:r>
          </a:p>
          <a:p>
            <a:endParaRPr lang="en-US" dirty="0"/>
          </a:p>
          <a:p>
            <a:r>
              <a:rPr lang="en-US" dirty="0"/>
              <a:t> Preparing for interviews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384995"/>
          </a:xfrm>
        </p:spPr>
        <p:txBody>
          <a:bodyPr/>
          <a:lstStyle/>
          <a:p>
            <a:r>
              <a:rPr lang="en-US" dirty="0"/>
              <a:t> Employability skills</a:t>
            </a:r>
          </a:p>
          <a:p>
            <a:endParaRPr lang="en-US" dirty="0"/>
          </a:p>
          <a:p>
            <a:r>
              <a:rPr lang="en-US" dirty="0"/>
              <a:t> Being Enterprising</a:t>
            </a:r>
          </a:p>
          <a:p>
            <a:endParaRPr lang="en-US" dirty="0"/>
          </a:p>
          <a:p>
            <a:r>
              <a:rPr lang="en-US" dirty="0"/>
              <a:t>L Options for Key Stage 4</a:t>
            </a:r>
          </a:p>
          <a:p>
            <a:endParaRPr lang="en-US" dirty="0"/>
          </a:p>
          <a:p>
            <a:r>
              <a:rPr lang="en-US" dirty="0"/>
              <a:t> Researching jobs &amp; local </a:t>
            </a:r>
            <a:r>
              <a:rPr lang="en-US" dirty="0" err="1"/>
              <a:t>labour</a:t>
            </a:r>
            <a:r>
              <a:rPr lang="en-US" dirty="0"/>
              <a:t> markets</a:t>
            </a:r>
          </a:p>
          <a:p>
            <a:endParaRPr lang="en-US" dirty="0"/>
          </a:p>
          <a:p>
            <a:r>
              <a:rPr lang="en-US" dirty="0"/>
              <a:t>L Introduction to apprenticeships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692771"/>
          </a:xfrm>
        </p:spPr>
        <p:txBody>
          <a:bodyPr/>
          <a:lstStyle/>
          <a:p>
            <a:r>
              <a:rPr lang="en-US" dirty="0"/>
              <a:t> My journey so far</a:t>
            </a:r>
          </a:p>
          <a:p>
            <a:endParaRPr lang="en-US" dirty="0"/>
          </a:p>
          <a:p>
            <a:r>
              <a:rPr lang="en-US" dirty="0"/>
              <a:t> The world of jobs and careers</a:t>
            </a:r>
          </a:p>
          <a:p>
            <a:endParaRPr lang="en-US" dirty="0"/>
          </a:p>
          <a:p>
            <a:r>
              <a:rPr lang="en-US" dirty="0"/>
              <a:t> Role models challenging stereotypes</a:t>
            </a:r>
          </a:p>
          <a:p>
            <a:endParaRPr lang="en-US" dirty="0"/>
          </a:p>
          <a:p>
            <a:r>
              <a:rPr lang="en-US" dirty="0"/>
              <a:t> Different types of businesses</a:t>
            </a:r>
          </a:p>
          <a:p>
            <a:endParaRPr lang="en-US" dirty="0"/>
          </a:p>
          <a:p>
            <a:r>
              <a:rPr lang="en-US" dirty="0"/>
              <a:t> Making decisions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384995"/>
          </a:xfrm>
        </p:spPr>
        <p:txBody>
          <a:bodyPr/>
          <a:lstStyle/>
          <a:p>
            <a:r>
              <a:rPr lang="en-US" dirty="0"/>
              <a:t>College Visits</a:t>
            </a:r>
          </a:p>
          <a:p>
            <a:endParaRPr lang="en-US" dirty="0"/>
          </a:p>
          <a:p>
            <a:r>
              <a:rPr lang="en-US" dirty="0"/>
              <a:t>Employer Visits/Train4all</a:t>
            </a:r>
          </a:p>
          <a:p>
            <a:endParaRPr lang="en-US" dirty="0"/>
          </a:p>
          <a:p>
            <a:r>
              <a:rPr lang="en-US" dirty="0"/>
              <a:t>ASK apprenticeships</a:t>
            </a:r>
          </a:p>
          <a:p>
            <a:endParaRPr lang="en-US" dirty="0"/>
          </a:p>
          <a:p>
            <a:r>
              <a:rPr lang="en-US" dirty="0"/>
              <a:t>Somerset works</a:t>
            </a:r>
          </a:p>
          <a:p>
            <a:endParaRPr lang="en-US" dirty="0"/>
          </a:p>
          <a:p>
            <a:r>
              <a:rPr lang="en-US" dirty="0"/>
              <a:t>Careers Advisor interviews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384995"/>
          </a:xfrm>
        </p:spPr>
        <p:txBody>
          <a:bodyPr/>
          <a:lstStyle/>
          <a:p>
            <a:r>
              <a:rPr lang="en-US" dirty="0"/>
              <a:t>Careers fair</a:t>
            </a:r>
          </a:p>
          <a:p>
            <a:endParaRPr lang="en-US" dirty="0"/>
          </a:p>
          <a:p>
            <a:r>
              <a:rPr lang="en-US" dirty="0"/>
              <a:t>STEAM week</a:t>
            </a:r>
          </a:p>
          <a:p>
            <a:endParaRPr lang="en-US" dirty="0"/>
          </a:p>
          <a:p>
            <a:r>
              <a:rPr lang="en-US" dirty="0"/>
              <a:t>Train4all/Employer visits</a:t>
            </a:r>
          </a:p>
          <a:p>
            <a:endParaRPr lang="en-US" dirty="0"/>
          </a:p>
          <a:p>
            <a:r>
              <a:rPr lang="en-US" dirty="0"/>
              <a:t>Work experience</a:t>
            </a:r>
          </a:p>
          <a:p>
            <a:endParaRPr lang="en-US" dirty="0"/>
          </a:p>
          <a:p>
            <a:r>
              <a:rPr lang="en-US" dirty="0"/>
              <a:t>Careers pilot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384995"/>
          </a:xfrm>
        </p:spPr>
        <p:txBody>
          <a:bodyPr/>
          <a:lstStyle/>
          <a:p>
            <a:r>
              <a:rPr lang="en-US" dirty="0"/>
              <a:t>Employer Visit</a:t>
            </a:r>
          </a:p>
          <a:p>
            <a:endParaRPr lang="en-US" dirty="0"/>
          </a:p>
          <a:p>
            <a:r>
              <a:rPr lang="en-US" dirty="0"/>
              <a:t>STEAM week</a:t>
            </a:r>
          </a:p>
          <a:p>
            <a:endParaRPr lang="en-US" dirty="0"/>
          </a:p>
          <a:p>
            <a:r>
              <a:rPr lang="en-US" dirty="0"/>
              <a:t>Team Challenge YE</a:t>
            </a:r>
          </a:p>
          <a:p>
            <a:endParaRPr lang="en-US" dirty="0"/>
          </a:p>
          <a:p>
            <a:r>
              <a:rPr lang="en-US" dirty="0"/>
              <a:t>Careers pilot/options</a:t>
            </a:r>
          </a:p>
          <a:p>
            <a:endParaRPr lang="en-US" dirty="0"/>
          </a:p>
          <a:p>
            <a:r>
              <a:rPr lang="en-US" dirty="0"/>
              <a:t>“The real game”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384995"/>
          </a:xfrm>
        </p:spPr>
        <p:txBody>
          <a:bodyPr/>
          <a:lstStyle/>
          <a:p>
            <a:r>
              <a:rPr lang="en-US" dirty="0"/>
              <a:t>Employer Visit</a:t>
            </a:r>
          </a:p>
          <a:p>
            <a:endParaRPr lang="en-US" dirty="0"/>
          </a:p>
          <a:p>
            <a:r>
              <a:rPr lang="en-US" dirty="0"/>
              <a:t>STEAM week</a:t>
            </a:r>
          </a:p>
          <a:p>
            <a:endParaRPr lang="en-US" dirty="0"/>
          </a:p>
          <a:p>
            <a:r>
              <a:rPr lang="en-US" dirty="0"/>
              <a:t>The tenner challenge YE</a:t>
            </a:r>
          </a:p>
          <a:p>
            <a:endParaRPr lang="en-US" dirty="0"/>
          </a:p>
          <a:p>
            <a:r>
              <a:rPr lang="en-US" dirty="0"/>
              <a:t>Lower school Careers Pack</a:t>
            </a:r>
          </a:p>
          <a:p>
            <a:endParaRPr lang="en-US" dirty="0"/>
          </a:p>
          <a:p>
            <a:r>
              <a:rPr lang="en-US" dirty="0"/>
              <a:t>Jobs poster board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384995"/>
          </a:xfrm>
        </p:spPr>
        <p:txBody>
          <a:bodyPr/>
          <a:lstStyle/>
          <a:p>
            <a:r>
              <a:rPr lang="en-US" dirty="0"/>
              <a:t>Employer visit</a:t>
            </a:r>
          </a:p>
          <a:p>
            <a:endParaRPr lang="en-US" dirty="0"/>
          </a:p>
          <a:p>
            <a:r>
              <a:rPr lang="en-US" dirty="0"/>
              <a:t>STEAM week</a:t>
            </a:r>
          </a:p>
          <a:p>
            <a:endParaRPr lang="en-US" dirty="0"/>
          </a:p>
          <a:p>
            <a:r>
              <a:rPr lang="en-US" dirty="0"/>
              <a:t>The tenner challenge YE</a:t>
            </a:r>
          </a:p>
          <a:p>
            <a:endParaRPr lang="en-US" dirty="0"/>
          </a:p>
          <a:p>
            <a:r>
              <a:rPr lang="en-US" dirty="0"/>
              <a:t>Lower school Careers pack</a:t>
            </a:r>
          </a:p>
          <a:p>
            <a:endParaRPr lang="en-US" dirty="0"/>
          </a:p>
          <a:p>
            <a:r>
              <a:rPr lang="en-US" dirty="0"/>
              <a:t>Jobs poster board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769441"/>
          </a:xfrm>
        </p:spPr>
        <p:txBody>
          <a:bodyPr/>
          <a:lstStyle/>
          <a:p>
            <a:r>
              <a:rPr lang="en-US" dirty="0"/>
              <a:t>Everyone in our school community has the right to learn and grow, be treated with respect and feel safe. Each has a responsibility to conduct themselves in a way that helps promote these rights helping us to ensure that we continue to develop a culture and ethos in which every person feels valued and knows how to value the contribution of others.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Rachel Lloyd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Rachel.Lloyd@ssps.org.uk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01935 410793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391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8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28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28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2800" b="1" spc="15">
                <a:solidFill>
                  <a:srgbClr val="00A8A8"/>
                </a:solidFill>
                <a:latin typeface="Lato"/>
                <a:cs typeface="Lato"/>
              </a:rPr>
              <a:t>2023/24 </a:t>
            </a:r>
            <a:endParaRPr lang="en-GB" sz="2800" dirty="0">
              <a:solidFill>
                <a:srgbClr val="000000"/>
              </a:solidFill>
              <a:latin typeface="Lato"/>
              <a:cs typeface="Lato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800" b="1" spc="15" dirty="0">
                <a:solidFill>
                  <a:srgbClr val="00A8A8"/>
                </a:solidFill>
                <a:latin typeface="Lato"/>
                <a:cs typeface="Lato"/>
              </a:rPr>
              <a:t> South Somerset Partnership School</a:t>
            </a:r>
            <a:endParaRPr lang="en-GB" sz="2800">
              <a:latin typeface="Lato"/>
              <a:ea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dcf3da-b85e-4bbe-8381-c27edf9844b0" xsi:nil="true"/>
    <lcf76f155ced4ddcb4097134ff3c332f xmlns="87c05feb-b4e4-404a-a81a-6dde5b7f85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072CDEA028048B0617A93B76CB21C" ma:contentTypeVersion="14" ma:contentTypeDescription="Create a new document." ma:contentTypeScope="" ma:versionID="df873ca609eb04816d5f3270b2ae31a6">
  <xsd:schema xmlns:xsd="http://www.w3.org/2001/XMLSchema" xmlns:xs="http://www.w3.org/2001/XMLSchema" xmlns:p="http://schemas.microsoft.com/office/2006/metadata/properties" xmlns:ns2="fedcf3da-b85e-4bbe-8381-c27edf9844b0" xmlns:ns3="87c05feb-b4e4-404a-a81a-6dde5b7f85e0" targetNamespace="http://schemas.microsoft.com/office/2006/metadata/properties" ma:root="true" ma:fieldsID="699887401e837922028c846bce3731e3" ns2:_="" ns3:_="">
    <xsd:import namespace="fedcf3da-b85e-4bbe-8381-c27edf9844b0"/>
    <xsd:import namespace="87c05feb-b4e4-404a-a81a-6dde5b7f85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cf3da-b85e-4bbe-8381-c27edf9844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93059e8-0fde-471c-afff-3abe7f12e0ad}" ma:internalName="TaxCatchAll" ma:showField="CatchAllData" ma:web="fedcf3da-b85e-4bbe-8381-c27edf9844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05feb-b4e4-404a-a81a-6dde5b7f8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24f5cf8-f18b-4458-9c1b-9580a71df9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6A70F-C802-4CEE-AB7E-70B81AB73AD5}">
  <ds:schemaRefs>
    <ds:schemaRef ds:uri="http://schemas.microsoft.com/office/2006/metadata/properties"/>
    <ds:schemaRef ds:uri="http://schemas.microsoft.com/office/infopath/2007/PartnerControls"/>
    <ds:schemaRef ds:uri="fedcf3da-b85e-4bbe-8381-c27edf9844b0"/>
    <ds:schemaRef ds:uri="87c05feb-b4e4-404a-a81a-6dde5b7f85e0"/>
  </ds:schemaRefs>
</ds:datastoreItem>
</file>

<file path=customXml/itemProps2.xml><?xml version="1.0" encoding="utf-8"?>
<ds:datastoreItem xmlns:ds="http://schemas.openxmlformats.org/officeDocument/2006/customXml" ds:itemID="{299684C9-653F-421A-AA59-DF69D0B7F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C6902-ECE3-4EDF-881B-018A1791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cf3da-b85e-4bbe-8381-c27edf9844b0"/>
    <ds:schemaRef ds:uri="87c05feb-b4e4-404a-a81a-6dde5b7f8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275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Samantha.Brannighan - SCH.665</cp:lastModifiedBy>
  <cp:revision>16</cp:revision>
  <dcterms:created xsi:type="dcterms:W3CDTF">2020-04-16T08:53:31Z</dcterms:created>
  <dcterms:modified xsi:type="dcterms:W3CDTF">2023-11-17T12:23:29Z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ContentTypeId">
    <vt:lpwstr>0x01010047F072CDEA028048B0617A93B76CB21C</vt:lpwstr>
  </property>
  <property fmtid="{D5CDD505-2E9C-101B-9397-08002B2CF9AE}" pid="6" name="MediaServiceImageTags">
    <vt:lpwstr/>
  </property>
</Properties>
</file>